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BE21F-B1A7-4999-AE5B-2671F9B7A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4FEAC5-A147-4992-92FF-9B34B864B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3A257-03DA-4519-8856-37B08498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1B233E-B48F-4B34-AB1A-01F131D3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D92FB-FF85-4B23-8FBE-8CEA2EFC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3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5F1B-B439-4CF7-B21A-CFD81250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09280F-6A85-486C-A7B3-AB62AA908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99E11-AC88-436E-992D-533654CA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90AC9-F178-4388-B9F2-9F6B9CF6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59167-6073-4D7E-A14F-902572EB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0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4568B0-394D-453C-B37D-610157B9FA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52BD03-FA9E-4DB9-B944-4373F2D2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3B7BEE-A6D0-4E64-AB02-F11503B1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6E379-B596-43B3-BF1F-7958E968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B437CE-79EE-4A07-B55A-0AE55B7E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72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1C0F3-DD93-4C60-B28B-14EDC90F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D1ECA-01B1-4F98-8CEA-F20B4F4BF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F3784-35E7-42D1-8746-D36B3C233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4A931D-74EB-4892-AFCA-4D43932E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CA695-DFFA-4001-BE1D-3FE50A13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606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BB390-7714-443F-AFEA-60F49B09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B82A81-C1DA-4A3A-ADBA-EBEE3A57A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5F7C3E-EBAB-4265-B76F-B496ECAC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73A42-2FEC-41A5-B8E6-0ED24076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A86F1-5C77-44A9-AE9E-9E6CC0A1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1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91D58-4E00-4B1D-A2B4-1F904E3D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61B0C-D0CF-4042-82B1-8E864F436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DE0CAA-295D-49CF-AC75-472840F89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7F845B-BB89-4C09-9FC2-D823B242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D5A5A3-BBB5-4D05-A4E1-C74E77DE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943F7-3BA8-4BB2-8B19-C258FA0B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59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D4347-5C94-4379-97B0-D6761031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A1F4F1-6606-43F4-8CA8-A1349878E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808EE1-C50C-4E84-A0D9-A389E3F5E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4FA0B8-56AC-4C45-B2DF-6DF0A7B32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3FE10DE-C054-47A3-94F4-0D0B0FDE9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A5789D-6CDD-476F-A4B3-6D183D81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57FF7B-8190-48AE-8318-68175C5C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06A62-E49B-4D3B-A1F5-E31C782F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97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D2D8-B0CC-4970-B6BC-F48BCE1A1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A97B8D-C84A-41EB-847A-3C8CE3F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8399E7-AC8C-4075-AB3C-1249FEEB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20C4FB-CE2E-4064-800D-F45EA3A4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9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69EE4D-514F-4D2D-B836-1F05A53A0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A544B6-98A3-454B-A894-F3485105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A08A48-3180-4022-9AAB-EE9D91EB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A9EE6-2E6F-40C8-B8E2-99B44265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353FEB-3ABF-4F74-B373-083D77F2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C5370D-4AD4-43BF-8E25-C5C67CD64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0894E5-A523-4BDC-808F-A999AD28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69FBB-DC8E-4C98-B881-8A69FA6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E82E7-CA6D-4EAC-A6A9-A0D2A06A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68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AEEC7-6681-4AAA-92E4-A2C6A1F6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302E33-0133-4E34-846F-4E8A33E15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E7B5BF-1408-4AD1-8869-3E4F344A4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4CE1EF-3AA6-4FC1-A8C3-0AFFB7AA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BF3A6F-E6E5-4A7F-957D-CC2D3AA3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F2DF41-6F06-4BE3-A482-BC188B78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82AD6-BF26-485D-8A1F-72E41076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F55A88-AF63-4DEE-8A81-6B56A67D8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0F683-F461-4794-976E-3858805FF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58B26-6FE8-4696-9681-96E7F4785BD6}" type="datetimeFigureOut">
              <a:rPr lang="ru-RU" smtClean="0"/>
              <a:t>18.06.2021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411D9-4449-456B-AAF5-4DD150160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C46F7-5132-4539-9CC2-6B511E1E9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6D02A-396D-45C9-96AE-9746E203C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EA5AC-4705-4631-B14D-C12097C0E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A84F51-E3CF-4671-BF9E-E3F801C23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6E4C0-F8C6-49CF-9F73-3DF07FF5A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61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5A714-05E2-4F8E-BD13-A79E80B96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4DB6CBE-499A-4446-81C8-852FECD4D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41738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381D5-8BF9-42FF-B9BD-C197B4C5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860971-487F-4525-A81F-83F3087E9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33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775B2-DCF6-48B5-BAE7-2E8BA2DE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DC90B8A-CFE8-464D-A9F9-B94CD91CC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7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28096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65C41F-4E0B-457C-A398-692E2CA7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B067CF-0D84-4342-BB3C-C31FC9F2A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2340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12C4-3FB4-4AEE-9778-217262A8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C41CF3-4B8F-4014-AE99-4211C1694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96894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C7527-2434-4DAC-9F35-E7483CA4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D576F1D-EB32-453A-AE41-CAC5FC693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3536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67310-EFC4-40E3-AA03-862928B3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ACEFCE-132E-4497-876A-D3EB3FC31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7427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9D2ED-51D5-492E-B08C-46FD9342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B13A16-939A-4D93-95F2-5E0B4F9DF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27814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BDACB5-DE32-49F8-8C3A-2DC8F417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927DFF6-29C2-4411-8232-C55A5B8D2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5302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C0990-68B3-47DE-8A9F-27DA4CAF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1A8F9F-47EB-45A0-AF15-5D997DF00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037489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Пользователь Windows</cp:lastModifiedBy>
  <cp:revision>4</cp:revision>
  <dcterms:created xsi:type="dcterms:W3CDTF">2021-05-31T12:53:07Z</dcterms:created>
  <dcterms:modified xsi:type="dcterms:W3CDTF">2021-06-18T10:17:10Z</dcterms:modified>
</cp:coreProperties>
</file>